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158" d="100"/>
          <a:sy n="158" d="100"/>
        </p:scale>
        <p:origin x="156"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hrdad Akhlaghi" userId="2c22807b7b0601b7" providerId="LiveId" clId="{A3388F78-F1FE-49C1-B584-1819212670E7}"/>
    <pc:docChg chg="modSld sldOrd">
      <pc:chgData name="Mehrdad Akhlaghi" userId="2c22807b7b0601b7" providerId="LiveId" clId="{A3388F78-F1FE-49C1-B584-1819212670E7}" dt="2022-10-13T00:32:45.351" v="10" actId="20577"/>
      <pc:docMkLst>
        <pc:docMk/>
      </pc:docMkLst>
      <pc:sldChg chg="modSp mod">
        <pc:chgData name="Mehrdad Akhlaghi" userId="2c22807b7b0601b7" providerId="LiveId" clId="{A3388F78-F1FE-49C1-B584-1819212670E7}" dt="2022-10-13T00:32:45.351" v="10" actId="20577"/>
        <pc:sldMkLst>
          <pc:docMk/>
          <pc:sldMk cId="2087655191" sldId="258"/>
        </pc:sldMkLst>
        <pc:spChg chg="mod">
          <ac:chgData name="Mehrdad Akhlaghi" userId="2c22807b7b0601b7" providerId="LiveId" clId="{A3388F78-F1FE-49C1-B584-1819212670E7}" dt="2022-10-13T00:32:45.351" v="10" actId="20577"/>
          <ac:spMkLst>
            <pc:docMk/>
            <pc:sldMk cId="2087655191" sldId="258"/>
            <ac:spMk id="3" creationId="{78EEB00B-4884-57A4-FF23-D23EA579359A}"/>
          </ac:spMkLst>
        </pc:spChg>
      </pc:sldChg>
      <pc:sldChg chg="ord">
        <pc:chgData name="Mehrdad Akhlaghi" userId="2c22807b7b0601b7" providerId="LiveId" clId="{A3388F78-F1FE-49C1-B584-1819212670E7}" dt="2022-10-13T00:31:55.613" v="1"/>
        <pc:sldMkLst>
          <pc:docMk/>
          <pc:sldMk cId="2446296423" sldId="275"/>
        </pc:sldMkLst>
      </pc:sldChg>
      <pc:sldChg chg="ord">
        <pc:chgData name="Mehrdad Akhlaghi" userId="2c22807b7b0601b7" providerId="LiveId" clId="{A3388F78-F1FE-49C1-B584-1819212670E7}" dt="2022-10-13T00:31:55.613" v="1"/>
        <pc:sldMkLst>
          <pc:docMk/>
          <pc:sldMk cId="4023012319" sldId="276"/>
        </pc:sldMkLst>
      </pc:sldChg>
      <pc:sldChg chg="ord">
        <pc:chgData name="Mehrdad Akhlaghi" userId="2c22807b7b0601b7" providerId="LiveId" clId="{A3388F78-F1FE-49C1-B584-1819212670E7}" dt="2022-10-13T00:31:55.613" v="1"/>
        <pc:sldMkLst>
          <pc:docMk/>
          <pc:sldMk cId="1251615035" sldId="277"/>
        </pc:sldMkLst>
      </pc:sldChg>
      <pc:sldChg chg="ord">
        <pc:chgData name="Mehrdad Akhlaghi" userId="2c22807b7b0601b7" providerId="LiveId" clId="{A3388F78-F1FE-49C1-B584-1819212670E7}" dt="2022-10-13T00:31:55.613" v="1"/>
        <pc:sldMkLst>
          <pc:docMk/>
          <pc:sldMk cId="4091189902" sldId="278"/>
        </pc:sldMkLst>
      </pc:sldChg>
      <pc:sldChg chg="ord">
        <pc:chgData name="Mehrdad Akhlaghi" userId="2c22807b7b0601b7" providerId="LiveId" clId="{A3388F78-F1FE-49C1-B584-1819212670E7}" dt="2022-10-13T00:31:55.613" v="1"/>
        <pc:sldMkLst>
          <pc:docMk/>
          <pc:sldMk cId="3882025138" sldId="279"/>
        </pc:sldMkLst>
      </pc:sldChg>
      <pc:sldChg chg="ord">
        <pc:chgData name="Mehrdad Akhlaghi" userId="2c22807b7b0601b7" providerId="LiveId" clId="{A3388F78-F1FE-49C1-B584-1819212670E7}" dt="2022-10-13T00:31:55.613" v="1"/>
        <pc:sldMkLst>
          <pc:docMk/>
          <pc:sldMk cId="1726645030" sldId="280"/>
        </pc:sldMkLst>
      </pc:sldChg>
      <pc:sldChg chg="ord">
        <pc:chgData name="Mehrdad Akhlaghi" userId="2c22807b7b0601b7" providerId="LiveId" clId="{A3388F78-F1FE-49C1-B584-1819212670E7}" dt="2022-10-13T00:31:55.613" v="1"/>
        <pc:sldMkLst>
          <pc:docMk/>
          <pc:sldMk cId="4005744421" sldId="281"/>
        </pc:sldMkLst>
      </pc:sldChg>
      <pc:sldChg chg="ord">
        <pc:chgData name="Mehrdad Akhlaghi" userId="2c22807b7b0601b7" providerId="LiveId" clId="{A3388F78-F1FE-49C1-B584-1819212670E7}" dt="2022-10-13T00:31:55.613" v="1"/>
        <pc:sldMkLst>
          <pc:docMk/>
          <pc:sldMk cId="1873163994" sldId="282"/>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389</TotalTime>
  <Words>1409</Words>
  <Application>Microsoft Office PowerPoint</Application>
  <PresentationFormat>Widescreen</PresentationFormat>
  <Paragraphs>112</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Mehrdad Akhlaghi</cp:lastModifiedBy>
  <cp:revision>9</cp:revision>
  <dcterms:created xsi:type="dcterms:W3CDTF">2022-10-10T16:36:10Z</dcterms:created>
  <dcterms:modified xsi:type="dcterms:W3CDTF">2022-10-13T00:32:51Z</dcterms:modified>
</cp:coreProperties>
</file>